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1.xml" ContentType="application/vnd.openxmlformats-officedocument.presentationml.comment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80" r:id="rId6"/>
    <p:sldId id="261" r:id="rId7"/>
    <p:sldId id="262" r:id="rId8"/>
    <p:sldId id="266" r:id="rId9"/>
    <p:sldId id="267" r:id="rId10"/>
    <p:sldId id="270" r:id="rId11"/>
    <p:sldId id="275" r:id="rId12"/>
    <p:sldId id="274" r:id="rId13"/>
    <p:sldId id="271" r:id="rId14"/>
    <p:sldId id="279" r:id="rId15"/>
    <p:sldId id="27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am Clark" initials="AC" lastIdx="1" clrIdx="0">
    <p:extLst>
      <p:ext uri="{19B8F6BF-5375-455C-9EA6-DF929625EA0E}">
        <p15:presenceInfo xmlns:p15="http://schemas.microsoft.com/office/powerpoint/2012/main" userId="Adam Clar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Charts!$H$3</c:f>
              <c:strCache>
                <c:ptCount val="1"/>
                <c:pt idx="0">
                  <c:v>Strategy 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Charts!$I$2:$J$2</c:f>
              <c:strCache>
                <c:ptCount val="2"/>
                <c:pt idx="0">
                  <c:v>Last Year's Revenue</c:v>
                </c:pt>
                <c:pt idx="1">
                  <c:v>Projected Revenue</c:v>
                </c:pt>
              </c:strCache>
            </c:strRef>
          </c:cat>
          <c:val>
            <c:numRef>
              <c:f>Charts!$I$3:$J$3</c:f>
              <c:numCache>
                <c:formatCode>"$"#,##0</c:formatCode>
                <c:ptCount val="2"/>
                <c:pt idx="0">
                  <c:v>31659468</c:v>
                </c:pt>
                <c:pt idx="1">
                  <c:v>34825414.800000004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D0-462E-BF05-0C6FFB9FB3C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44989920"/>
        <c:axId val="444988608"/>
      </c:barChart>
      <c:catAx>
        <c:axId val="444989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4988608"/>
        <c:crosses val="autoZero"/>
        <c:auto val="1"/>
        <c:lblAlgn val="ctr"/>
        <c:lblOffset val="100"/>
        <c:noMultiLvlLbl val="0"/>
      </c:catAx>
      <c:valAx>
        <c:axId val="444988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4989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</a:t>
            </a:r>
            <a:r>
              <a:rPr lang="en-US" baseline="0"/>
              <a:t> Profit YoY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Charts!$B$1</c:f>
              <c:strCache>
                <c:ptCount val="1"/>
                <c:pt idx="0">
                  <c:v>Last Year's 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Charts!$A$2:$A$6</c:f>
              <c:strCache>
                <c:ptCount val="5"/>
                <c:pt idx="1">
                  <c:v>Strategy 2</c:v>
                </c:pt>
                <c:pt idx="2">
                  <c:v>Strategy 3</c:v>
                </c:pt>
                <c:pt idx="3">
                  <c:v>Strategy 4</c:v>
                </c:pt>
                <c:pt idx="4">
                  <c:v>Strategy 5</c:v>
                </c:pt>
              </c:strCache>
            </c:strRef>
          </c:cat>
          <c:val>
            <c:numRef>
              <c:f>Charts!$B$2:$B$6</c:f>
              <c:numCache>
                <c:formatCode>"$"#,##0</c:formatCode>
                <c:ptCount val="5"/>
                <c:pt idx="1">
                  <c:v>782532</c:v>
                </c:pt>
                <c:pt idx="2">
                  <c:v>1651162</c:v>
                </c:pt>
                <c:pt idx="3">
                  <c:v>1651162</c:v>
                </c:pt>
                <c:pt idx="4">
                  <c:v>1749300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30-4A00-96B3-1A87B92E36FE}"/>
            </c:ext>
          </c:extLst>
        </c:ser>
        <c:ser>
          <c:idx val="1"/>
          <c:order val="1"/>
          <c:tx>
            <c:strRef>
              <c:f>Charts!$C$1</c:f>
              <c:strCache>
                <c:ptCount val="1"/>
                <c:pt idx="0">
                  <c:v>Projected Revenue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Charts!$A$2:$A$6</c:f>
              <c:strCache>
                <c:ptCount val="5"/>
                <c:pt idx="1">
                  <c:v>Strategy 2</c:v>
                </c:pt>
                <c:pt idx="2">
                  <c:v>Strategy 3</c:v>
                </c:pt>
                <c:pt idx="3">
                  <c:v>Strategy 4</c:v>
                </c:pt>
                <c:pt idx="4">
                  <c:v>Strategy 5</c:v>
                </c:pt>
              </c:strCache>
            </c:strRef>
          </c:cat>
          <c:val>
            <c:numRef>
              <c:f>Charts!$C$2:$C$6</c:f>
              <c:numCache>
                <c:formatCode>"$"#,##0</c:formatCode>
                <c:ptCount val="5"/>
                <c:pt idx="1">
                  <c:v>819612</c:v>
                </c:pt>
                <c:pt idx="2">
                  <c:v>1747416</c:v>
                </c:pt>
                <c:pt idx="3">
                  <c:v>1982316</c:v>
                </c:pt>
                <c:pt idx="4">
                  <c:v>2061624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30-4A00-96B3-1A87B92E36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50153056"/>
        <c:axId val="450154696"/>
      </c:barChart>
      <c:catAx>
        <c:axId val="450153056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0154696"/>
        <c:crosses val="autoZero"/>
        <c:auto val="1"/>
        <c:lblAlgn val="ctr"/>
        <c:lblOffset val="100"/>
        <c:noMultiLvlLbl val="0"/>
      </c:catAx>
      <c:valAx>
        <c:axId val="450154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Revenue in</a:t>
                </a:r>
                <a:r>
                  <a:rPr lang="en-US" baseline="0"/>
                  <a:t> $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0153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6T13:46:26.048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C4596-EBC3-48B8-9B20-108D85D65D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Revenue Increasing strategies for lariat rental car company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2B67E-FFF0-49FA-BD7F-DE917624DA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981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8D90C-7C1C-4B2E-84A2-E3B9F7C9D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Strategy 4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2B36A-010C-45EC-87D0-99A9E033B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Purchase 1 additional vehicle nationwide of the Top 10 revenue-producing vehicles.</a:t>
            </a:r>
          </a:p>
        </p:txBody>
      </p:sp>
    </p:spTree>
    <p:extLst>
      <p:ext uri="{BB962C8B-B14F-4D97-AF65-F5344CB8AC3E}">
        <p14:creationId xmlns:p14="http://schemas.microsoft.com/office/powerpoint/2010/main" val="12093159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CCE55-4F9A-4512-BE0B-045193A0B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769822"/>
            <a:ext cx="9905998" cy="3318356"/>
          </a:xfrm>
        </p:spPr>
        <p:txBody>
          <a:bodyPr>
            <a:normAutofit/>
          </a:bodyPr>
          <a:lstStyle/>
          <a:p>
            <a:r>
              <a:rPr lang="en-US" sz="2400" dirty="0"/>
              <a:t>Last year’s profit for cars in this category was $1,749300.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Profit on cars in this category after purchasing additional vehicles would be $2,061,624.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This would be an increase in profit of $312,324.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9C1D8B-A22A-4507-91A4-502C07C75986}"/>
              </a:ext>
            </a:extLst>
          </p:cNvPr>
          <p:cNvSpPr txBox="1"/>
          <p:nvPr/>
        </p:nvSpPr>
        <p:spPr>
          <a:xfrm>
            <a:off x="2951748" y="946484"/>
            <a:ext cx="5165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20798272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8D90C-7C1C-4B2E-84A2-E3B9F7C9D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Strategy 5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2B36A-010C-45EC-87D0-99A9E033B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Increase the rental rate of the Top 10 Cars at Airport locations.</a:t>
            </a:r>
          </a:p>
        </p:txBody>
      </p:sp>
    </p:spTree>
    <p:extLst>
      <p:ext uri="{BB962C8B-B14F-4D97-AF65-F5344CB8AC3E}">
        <p14:creationId xmlns:p14="http://schemas.microsoft.com/office/powerpoint/2010/main" val="33572004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CCE55-4F9A-4512-BE0B-045193A0B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868904"/>
            <a:ext cx="9905998" cy="3238146"/>
          </a:xfrm>
        </p:spPr>
        <p:txBody>
          <a:bodyPr>
            <a:normAutofit/>
          </a:bodyPr>
          <a:lstStyle/>
          <a:p>
            <a:r>
              <a:rPr lang="en-US" sz="2400" dirty="0"/>
              <a:t>Last year’s profit for cars in this category was $782,532.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Profit on cars in this category after purchasing additional vehicles would be $819,612.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This would be an increase in profit of $37,080.</a:t>
            </a:r>
            <a:br>
              <a:rPr lang="en-US" sz="2400" dirty="0"/>
            </a:br>
            <a:r>
              <a:rPr lang="en-US" sz="2400" dirty="0"/>
              <a:t> </a:t>
            </a:r>
            <a:br>
              <a:rPr lang="en-US" sz="2400" dirty="0"/>
            </a:br>
            <a:r>
              <a:rPr lang="en-US" sz="2400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422B27-B037-4F59-86CB-C79514A619FF}"/>
              </a:ext>
            </a:extLst>
          </p:cNvPr>
          <p:cNvSpPr txBox="1"/>
          <p:nvPr/>
        </p:nvSpPr>
        <p:spPr>
          <a:xfrm>
            <a:off x="2951748" y="946484"/>
            <a:ext cx="5165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29239159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CEC962E-3510-4881-A4C9-A9B9E023D9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8665405"/>
              </p:ext>
            </p:extLst>
          </p:nvPr>
        </p:nvGraphicFramePr>
        <p:xfrm>
          <a:off x="1141413" y="673768"/>
          <a:ext cx="9906000" cy="5117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44744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8D90C-7C1C-4B2E-84A2-E3B9F7C9D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2B36A-010C-45EC-87D0-99A9E033B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We recommend Strategy 5 because of inelasticity. </a:t>
            </a:r>
          </a:p>
        </p:txBody>
      </p:sp>
    </p:spTree>
    <p:extLst>
      <p:ext uri="{BB962C8B-B14F-4D97-AF65-F5344CB8AC3E}">
        <p14:creationId xmlns:p14="http://schemas.microsoft.com/office/powerpoint/2010/main" val="1580267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8646F-A444-4571-B2D3-D4BC943F7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BB9EC-AB28-40E9-AAB7-6347EE77D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show some different Strategies for Lariat to increase revenue.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4841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EDD2A-35D9-46F0-B68A-74018A4EE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Last years’ net profit for lariat was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EC2C4-1488-4B5B-BBF4-22EA4C376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                                     </a:t>
            </a:r>
            <a:r>
              <a:rPr lang="en-US" sz="4400" dirty="0"/>
              <a:t>$31,659,468</a:t>
            </a:r>
          </a:p>
        </p:txBody>
      </p:sp>
    </p:spTree>
    <p:extLst>
      <p:ext uri="{BB962C8B-B14F-4D97-AF65-F5344CB8AC3E}">
        <p14:creationId xmlns:p14="http://schemas.microsoft.com/office/powerpoint/2010/main" val="42336432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09236-B512-4482-AC2D-06032941B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Strategy 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DA1FE-BD08-4FBB-A58A-A9927F2F2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Simply increase the rental rate on all cars nationwide by 10%.</a:t>
            </a:r>
          </a:p>
          <a:p>
            <a:r>
              <a:rPr lang="en-US" dirty="0"/>
              <a:t>This would increase revenue to $34,825,414.</a:t>
            </a:r>
          </a:p>
          <a:p>
            <a:r>
              <a:rPr lang="en-US" dirty="0"/>
              <a:t>This would be an increase in revenue of: $3,165,946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0381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F4B013F-6E9C-4843-992C-D4ADC02584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049777"/>
              </p:ext>
            </p:extLst>
          </p:nvPr>
        </p:nvGraphicFramePr>
        <p:xfrm>
          <a:off x="1141413" y="842211"/>
          <a:ext cx="9906000" cy="49489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52034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8AC23-770D-4D5C-BC2C-0190FB27F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Strategy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985F6-B78D-4036-94B9-7CC9B9A02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Increase the rental rate on the Top 10 Rented cars by $10.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118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CCE55-4F9A-4512-BE0B-045193A0B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13128"/>
            <a:ext cx="9905998" cy="4007270"/>
          </a:xfrm>
        </p:spPr>
        <p:txBody>
          <a:bodyPr>
            <a:normAutofit/>
          </a:bodyPr>
          <a:lstStyle/>
          <a:p>
            <a:r>
              <a:rPr lang="en-US" sz="2400" dirty="0"/>
              <a:t>Last year’s profit on top 10 Rented cars was $1,651,162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Profit on cars in this category after $10 increase would be</a:t>
            </a:r>
            <a:br>
              <a:rPr lang="en-US" sz="2400" dirty="0"/>
            </a:br>
            <a:r>
              <a:rPr lang="en-US" sz="2400" dirty="0"/>
              <a:t> $1,747,416.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This would be an increase in profit of</a:t>
            </a:r>
            <a:br>
              <a:rPr lang="en-US" sz="2400" dirty="0"/>
            </a:br>
            <a:r>
              <a:rPr lang="en-US" sz="2400" dirty="0"/>
              <a:t>$96,254.</a:t>
            </a:r>
            <a:br>
              <a:rPr lang="en-US" sz="2400" dirty="0"/>
            </a:br>
            <a:r>
              <a:rPr lang="en-US" sz="2400" dirty="0"/>
              <a:t> </a:t>
            </a:r>
            <a:br>
              <a:rPr lang="en-US" sz="2400" dirty="0"/>
            </a:br>
            <a:br>
              <a:rPr lang="en-US" sz="2800" dirty="0"/>
            </a:br>
            <a:r>
              <a:rPr lang="en-US" sz="2800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6C2AB1-216A-4201-ADD9-BC89F4CB5973}"/>
              </a:ext>
            </a:extLst>
          </p:cNvPr>
          <p:cNvSpPr txBox="1"/>
          <p:nvPr/>
        </p:nvSpPr>
        <p:spPr>
          <a:xfrm>
            <a:off x="1917032" y="561474"/>
            <a:ext cx="7676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3672982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8D90C-7C1C-4B2E-84A2-E3B9F7C9D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Strategy 3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2B36A-010C-45EC-87D0-99A9E033B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Purchase 1 additional vehicle nationwide of the Top 10 most rented vehicles.</a:t>
            </a:r>
          </a:p>
        </p:txBody>
      </p:sp>
    </p:spTree>
    <p:extLst>
      <p:ext uri="{BB962C8B-B14F-4D97-AF65-F5344CB8AC3E}">
        <p14:creationId xmlns:p14="http://schemas.microsoft.com/office/powerpoint/2010/main" val="6474056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CCE55-4F9A-4512-BE0B-045193A0B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054286"/>
            <a:ext cx="9905998" cy="4007270"/>
          </a:xfrm>
        </p:spPr>
        <p:txBody>
          <a:bodyPr>
            <a:normAutofit/>
          </a:bodyPr>
          <a:lstStyle/>
          <a:p>
            <a:r>
              <a:rPr lang="en-US" sz="2400" dirty="0"/>
              <a:t>Last year’s profit for cars in this category was $1,651,162.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Profit on cars in this category after purchasing additional vehicles would be $1,982,316.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This would be an increase in profit of $331,154.</a:t>
            </a: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0C7FD8-93C4-45B9-AFEF-E415E1B5F359}"/>
              </a:ext>
            </a:extLst>
          </p:cNvPr>
          <p:cNvSpPr txBox="1"/>
          <p:nvPr/>
        </p:nvSpPr>
        <p:spPr>
          <a:xfrm>
            <a:off x="2951748" y="946484"/>
            <a:ext cx="5165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2705067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247</TotalTime>
  <Words>337</Words>
  <Application>Microsoft Office PowerPoint</Application>
  <PresentationFormat>Widescreen</PresentationFormat>
  <Paragraphs>31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Tw Cen MT</vt:lpstr>
      <vt:lpstr>Circuit</vt:lpstr>
      <vt:lpstr>Revenue Increasing strategies for lariat rental car company</vt:lpstr>
      <vt:lpstr>Objective: </vt:lpstr>
      <vt:lpstr>Last years’ net profit for lariat was   </vt:lpstr>
      <vt:lpstr>Strategy 1 </vt:lpstr>
      <vt:lpstr>PowerPoint Presentation</vt:lpstr>
      <vt:lpstr>Strategy 2</vt:lpstr>
      <vt:lpstr>Last year’s profit on top 10 Rented cars was $1,651,162  Profit on cars in this category after $10 increase would be  $1,747,416.  This would be an increase in profit of $96,254.     </vt:lpstr>
      <vt:lpstr>Strategy 3 </vt:lpstr>
      <vt:lpstr>Last year’s profit for cars in this category was $1,651,162.  Profit on cars in this category after purchasing additional vehicles would be $1,982,316.  This would be an increase in profit of $331,154.      </vt:lpstr>
      <vt:lpstr>Strategy 4 </vt:lpstr>
      <vt:lpstr>Last year’s profit for cars in this category was $1,749300.  Profit on cars in this category after purchasing additional vehicles would be $2,061,624.  This would be an increase in profit of $312,324.   </vt:lpstr>
      <vt:lpstr>Strategy 5 </vt:lpstr>
      <vt:lpstr>Last year’s profit for cars in this category was $782,532.  Profit on cars in this category after purchasing additional vehicles would be $819,612.  This would be an increase in profit of $37,080.    </vt:lpstr>
      <vt:lpstr>PowerPoint Presentation</vt:lpstr>
      <vt:lpstr>Recommendation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Revenue Increasing strategies for lariat rental car company</dc:title>
  <dc:creator>Adam Clark</dc:creator>
  <cp:lastModifiedBy>Adam Clark</cp:lastModifiedBy>
  <cp:revision>14</cp:revision>
  <dcterms:created xsi:type="dcterms:W3CDTF">2020-01-02T19:14:33Z</dcterms:created>
  <dcterms:modified xsi:type="dcterms:W3CDTF">2020-01-06T19:38:44Z</dcterms:modified>
</cp:coreProperties>
</file>

<file path=docProps/thumbnail.jpeg>
</file>